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7" r:id="rId6"/>
    <p:sldId id="258" r:id="rId7"/>
    <p:sldId id="259" r:id="rId8"/>
    <p:sldId id="277" r:id="rId9"/>
    <p:sldId id="261" r:id="rId10"/>
    <p:sldId id="278" r:id="rId11"/>
    <p:sldId id="263" r:id="rId12"/>
    <p:sldId id="264" r:id="rId13"/>
    <p:sldId id="265" r:id="rId14"/>
    <p:sldId id="266" r:id="rId15"/>
    <p:sldId id="279" r:id="rId16"/>
    <p:sldId id="275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60" r:id="rId25"/>
    <p:sldId id="276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27"/>
    <p:restoredTop sz="96197"/>
  </p:normalViewPr>
  <p:slideViewPr>
    <p:cSldViewPr snapToGrid="0">
      <p:cViewPr varScale="1">
        <p:scale>
          <a:sx n="124" d="100"/>
          <a:sy n="124" d="100"/>
        </p:scale>
        <p:origin x="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9AE8-35BF-EDCE-0924-2D2B87FE9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64438-9C1D-9335-F80D-4F30FFB9C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4027F-542E-30F0-1B9E-7E127F22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B3C5E-CF46-75ED-2C53-21C4077A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C9C39-52A0-97AA-A955-1A7948E2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6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CD14-5F50-14D0-D279-CD65204E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CA30F-E20A-3200-D044-13E0D21E5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91ED4-76B4-AB78-091A-AB64E7D1F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0B545-C60F-6115-AF7A-AEC145C5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9A410-03D6-3C7D-3A75-FC2DCC18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7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AC5773-38D3-2903-1E31-F43A0D0A9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53D7C-7002-709C-DCD1-C83987AC4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4A8E9-1DD0-2EA8-F827-B63F5145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13A00-2DE1-F312-290F-06C38BED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B2DF1-DF39-EB8C-E8EF-87A95BDE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1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E043-E605-E54A-86FD-3DE2ED9B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9D87-92F2-ABA4-8523-CD0A47F74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E5338-D165-C035-5B7E-C0F6107B8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A8C6E-D026-52D3-1446-A43C3A90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219C9-454E-445E-56B6-F3F3BB6A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2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3C076-698D-CF05-8214-B07555AB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B1661-CA11-5859-2EDE-BD60ED8CA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0A6BE-C417-C8F7-CCAC-5717D48C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5C5FE-B3BF-9F2D-10CB-00584BAD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BC343-7E8C-77E2-450E-163BFD6C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2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C56C0-2F6C-B3CB-3ADD-DAC346CB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6AD46-72D5-5AC2-3EDB-1C98126CF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33098-56B7-B45F-48CA-CFC3C4BC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54B7C-D7A9-20C5-13F5-F12EE9C6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091DD-C960-5C4C-1E20-DA9036A68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DE262-226A-4C79-2FD5-FED6A961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3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8286-AD33-5142-1C86-FBC14C1B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D920F-AF34-6DB0-E54E-990051B2F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E1C0F-4B21-FF32-A98A-F7A758DFD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740DE-AFA1-DCC8-5893-01C3CA574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9B9DB-0345-2299-2FF7-06AD1B99D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70A9E-A9DD-1E4D-56F3-58EC221E0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57861-020C-424C-64EE-38B191D7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C130F-BF12-9E5A-A0B6-B4D4B09E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D55F-A15F-C632-4449-F5DC99BF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F2C1E-7B01-71C9-92DF-572D76A77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C3702-47AE-9DE7-EC7D-35B349731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9491D-408C-A464-3AE7-76E152C2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8F426-628D-C3ED-4C03-81CC48EB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3DCC8-D960-E118-02C9-40772EEE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E60D4-A050-4F80-D00E-A9D5B1FF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9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38EE-0E89-0C2B-02D9-155A08D4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AD04-27E6-018E-C12F-72B6A93F3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B22DC-29F0-6025-779F-5E0527FD5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5E77A-A7A2-BDAD-EA02-834FE112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3DA6-5C71-2792-8889-EDF35E00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43176-6767-373B-DEAF-39733429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5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16A4-92B9-93E0-90E7-18BC2DA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2213EB-9C78-3E4B-DEF5-3B6EC92C7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C7A8B-310A-77A9-9113-64632DF16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BA9E1-61E9-6097-FA49-3410DC30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BAA05-10D3-A2B9-825B-1CC6F5C22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E9E1B-0D4A-6BDB-4696-F835387D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1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7917E-B4A8-CED5-8211-666BC8D9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46EDA-EBFD-DC3A-FB1C-B3149136E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C6564-FF04-35E1-3F33-F569C0863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01AA7-23F1-DC49-A0FF-56EDA13D7A71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33734-3B47-0EA2-89F8-224CAA175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70AA7-DF2A-048D-6702-47BAEB2D9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A7604-E865-B447-807A-357BCEA8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7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Taking Lightweight Hand Percussion to the Next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4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5982" y="2720975"/>
            <a:ext cx="7920038" cy="2601911"/>
          </a:xfrm>
        </p:spPr>
        <p:txBody>
          <a:bodyPr>
            <a:normAutofit/>
          </a:bodyPr>
          <a:lstStyle/>
          <a:p>
            <a:r>
              <a:rPr lang="en-US" dirty="0"/>
              <a:t>Fiber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971C28-60B9-BA90-A596-6B040FD6A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2" y="1243012"/>
            <a:ext cx="6528017" cy="43719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350CF0-FD87-26F6-3E8A-691B11DD73CC}"/>
              </a:ext>
            </a:extLst>
          </p:cNvPr>
          <p:cNvSpPr txBox="1">
            <a:spLocks/>
          </p:cNvSpPr>
          <p:nvPr/>
        </p:nvSpPr>
        <p:spPr>
          <a:xfrm>
            <a:off x="-275982" y="2799141"/>
            <a:ext cx="7920038" cy="2601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Fiber w/Dot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482223-39C9-9AF2-FB0A-0E4E8875C2DF}"/>
              </a:ext>
            </a:extLst>
          </p:cNvPr>
          <p:cNvSpPr txBox="1">
            <a:spLocks/>
          </p:cNvSpPr>
          <p:nvPr/>
        </p:nvSpPr>
        <p:spPr>
          <a:xfrm>
            <a:off x="-387300" y="2498725"/>
            <a:ext cx="7920038" cy="2601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6E0AD2-F0EA-7086-4CD2-312AE1342494}"/>
              </a:ext>
            </a:extLst>
          </p:cNvPr>
          <p:cNvSpPr txBox="1">
            <a:spLocks/>
          </p:cNvSpPr>
          <p:nvPr/>
        </p:nvSpPr>
        <p:spPr>
          <a:xfrm>
            <a:off x="-275981" y="2934910"/>
            <a:ext cx="7920038" cy="2601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Synthetic Leather</a:t>
            </a:r>
          </a:p>
        </p:txBody>
      </p:sp>
    </p:spTree>
    <p:extLst>
      <p:ext uri="{BB962C8B-B14F-4D97-AF65-F5344CB8AC3E}">
        <p14:creationId xmlns:p14="http://schemas.microsoft.com/office/powerpoint/2010/main" val="217197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5982" y="2720975"/>
            <a:ext cx="7920038" cy="2601911"/>
          </a:xfrm>
        </p:spPr>
        <p:txBody>
          <a:bodyPr>
            <a:normAutofit/>
          </a:bodyPr>
          <a:lstStyle/>
          <a:p>
            <a:r>
              <a:rPr lang="en-US" dirty="0"/>
              <a:t>Bright/High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971C28-60B9-BA90-A596-6B040FD6A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2" y="1243012"/>
            <a:ext cx="6528017" cy="43719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350CF0-FD87-26F6-3E8A-691B11DD73CC}"/>
              </a:ext>
            </a:extLst>
          </p:cNvPr>
          <p:cNvSpPr txBox="1">
            <a:spLocks/>
          </p:cNvSpPr>
          <p:nvPr/>
        </p:nvSpPr>
        <p:spPr>
          <a:xfrm>
            <a:off x="-275982" y="2799141"/>
            <a:ext cx="7920038" cy="2601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Mellow/Mild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482223-39C9-9AF2-FB0A-0E4E8875C2DF}"/>
              </a:ext>
            </a:extLst>
          </p:cNvPr>
          <p:cNvSpPr txBox="1">
            <a:spLocks/>
          </p:cNvSpPr>
          <p:nvPr/>
        </p:nvSpPr>
        <p:spPr>
          <a:xfrm>
            <a:off x="-387300" y="2498725"/>
            <a:ext cx="7920038" cy="2601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6E0AD2-F0EA-7086-4CD2-312AE1342494}"/>
              </a:ext>
            </a:extLst>
          </p:cNvPr>
          <p:cNvSpPr txBox="1">
            <a:spLocks/>
          </p:cNvSpPr>
          <p:nvPr/>
        </p:nvSpPr>
        <p:spPr>
          <a:xfrm>
            <a:off x="-275981" y="2934910"/>
            <a:ext cx="7920038" cy="2601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Bass/Low</a:t>
            </a:r>
          </a:p>
        </p:txBody>
      </p:sp>
    </p:spTree>
    <p:extLst>
      <p:ext uri="{BB962C8B-B14F-4D97-AF65-F5344CB8AC3E}">
        <p14:creationId xmlns:p14="http://schemas.microsoft.com/office/powerpoint/2010/main" val="4880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5003" y="2202427"/>
            <a:ext cx="2923956" cy="820890"/>
          </a:xfrm>
        </p:spPr>
        <p:txBody>
          <a:bodyPr>
            <a:normAutofit/>
          </a:bodyPr>
          <a:lstStyle/>
          <a:p>
            <a:r>
              <a:rPr lang="en-US" sz="5000" dirty="0"/>
              <a:t>Innovative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FE2A19F7-EF54-ED74-9071-94D125D1B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61937"/>
            <a:ext cx="6400800" cy="557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27CE5-7DC8-C83C-E657-19342B0AB827}"/>
              </a:ext>
            </a:extLst>
          </p:cNvPr>
          <p:cNvSpPr txBox="1"/>
          <p:nvPr/>
        </p:nvSpPr>
        <p:spPr>
          <a:xfrm>
            <a:off x="2892478" y="4313757"/>
            <a:ext cx="1433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+mj-lt"/>
              </a:rPr>
              <a:t>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65B40-097C-DA58-A225-FF77EA234D04}"/>
              </a:ext>
            </a:extLst>
          </p:cNvPr>
          <p:cNvSpPr txBox="1"/>
          <p:nvPr/>
        </p:nvSpPr>
        <p:spPr>
          <a:xfrm>
            <a:off x="2593187" y="3611242"/>
            <a:ext cx="2187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+mj-lt"/>
              </a:rPr>
              <a:t>Internal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A1450-0644-2403-9DC9-3A64CED2BEE4}"/>
              </a:ext>
            </a:extLst>
          </p:cNvPr>
          <p:cNvSpPr txBox="1"/>
          <p:nvPr/>
        </p:nvSpPr>
        <p:spPr>
          <a:xfrm>
            <a:off x="2048978" y="2899721"/>
            <a:ext cx="3120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+mj-lt"/>
              </a:rPr>
              <a:t>Proprietary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5CD7A-B5BE-97CB-60B7-7BCD7D82FC67}"/>
              </a:ext>
            </a:extLst>
          </p:cNvPr>
          <p:cNvSpPr txBox="1"/>
          <p:nvPr/>
        </p:nvSpPr>
        <p:spPr>
          <a:xfrm>
            <a:off x="1925557" y="4991094"/>
            <a:ext cx="33828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+mj-lt"/>
              </a:rPr>
              <a:t>Easy to Tune</a:t>
            </a:r>
          </a:p>
        </p:txBody>
      </p:sp>
    </p:spTree>
    <p:extLst>
      <p:ext uri="{BB962C8B-B14F-4D97-AF65-F5344CB8AC3E}">
        <p14:creationId xmlns:p14="http://schemas.microsoft.com/office/powerpoint/2010/main" val="24006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2878139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/>
              <a:t>6 Different Drums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group of drums&#10;&#10;Description automatically generated with low confidence">
            <a:extLst>
              <a:ext uri="{FF2B5EF4-FFF2-40B4-BE49-F238E27FC236}">
                <a16:creationId xmlns:a16="http://schemas.microsoft.com/office/drawing/2014/main" id="{B2991365-25FF-6373-4978-C771B59BA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283" y="1030288"/>
            <a:ext cx="5065787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36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2878139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 err="1"/>
              <a:t>Tubadoras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group of drums&#10;&#10;Description automatically generated with low confidence">
            <a:extLst>
              <a:ext uri="{FF2B5EF4-FFF2-40B4-BE49-F238E27FC236}">
                <a16:creationId xmlns:a16="http://schemas.microsoft.com/office/drawing/2014/main" id="{B2991365-25FF-6373-4978-C771B59BA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283" y="1030288"/>
            <a:ext cx="5065787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43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2878139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/>
              <a:t>Gathering Drums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BFF41-CED2-D34F-21A3-9FCCE0DCA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457" y="1261640"/>
            <a:ext cx="6329543" cy="51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8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2878139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/>
              <a:t>Nesting Ashikos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A7C51-6CCB-9B76-0049-79168C7E6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95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6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2878139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/>
              <a:t>Nesting Djembes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picture containing cup, glass, container, drink&#10;&#10;Description automatically generated">
            <a:extLst>
              <a:ext uri="{FF2B5EF4-FFF2-40B4-BE49-F238E27FC236}">
                <a16:creationId xmlns:a16="http://schemas.microsoft.com/office/drawing/2014/main" id="{7E208BFA-2DA5-613D-D587-DD8B13DDA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271" y="519906"/>
            <a:ext cx="6092729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71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2878139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/>
              <a:t>Nesting Dun Duns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5159B-5F6E-B973-B5A5-EB8B40652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72" y="861218"/>
            <a:ext cx="5781650" cy="52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2878139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/>
              <a:t>Nesting Tom-Toms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7" name="Picture 6" descr="A close-up of a drum set&#10;&#10;Description automatically generated with low confidence">
            <a:extLst>
              <a:ext uri="{FF2B5EF4-FFF2-40B4-BE49-F238E27FC236}">
                <a16:creationId xmlns:a16="http://schemas.microsoft.com/office/drawing/2014/main" id="{850A2928-388C-5203-7521-0155C198E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34" y="266219"/>
            <a:ext cx="6763091" cy="60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1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7920038" cy="2387600"/>
          </a:xfrm>
        </p:spPr>
        <p:txBody>
          <a:bodyPr>
            <a:normAutofit/>
          </a:bodyPr>
          <a:lstStyle/>
          <a:p>
            <a:r>
              <a:rPr lang="en-US" dirty="0"/>
              <a:t>It all started years ago with the Flex Drum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E0DEE0-F10D-7B88-D422-35C363D79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576" y="1572420"/>
            <a:ext cx="2746848" cy="41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7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9" name="Picture 8" descr="A pair of drums&#10;&#10;Description automatically generated with low confidence">
            <a:extLst>
              <a:ext uri="{FF2B5EF4-FFF2-40B4-BE49-F238E27FC236}">
                <a16:creationId xmlns:a16="http://schemas.microsoft.com/office/drawing/2014/main" id="{073D5F34-C87E-9CB4-CC2B-006A842E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0840">
            <a:off x="7390401" y="1488283"/>
            <a:ext cx="4801599" cy="2900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EC347-4ABA-67E6-E821-39B95E34508F}"/>
              </a:ext>
            </a:extLst>
          </p:cNvPr>
          <p:cNvSpPr txBox="1"/>
          <p:nvPr/>
        </p:nvSpPr>
        <p:spPr>
          <a:xfrm>
            <a:off x="4565635" y="1580371"/>
            <a:ext cx="2338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Lightweight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C797C-F539-3B52-A55E-ADA9CA0B29CE}"/>
              </a:ext>
            </a:extLst>
          </p:cNvPr>
          <p:cNvSpPr txBox="1"/>
          <p:nvPr/>
        </p:nvSpPr>
        <p:spPr>
          <a:xfrm>
            <a:off x="4335732" y="2074870"/>
            <a:ext cx="2814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Easily Cleaned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47108-347D-6012-1B14-16F01ABC8CF7}"/>
              </a:ext>
            </a:extLst>
          </p:cNvPr>
          <p:cNvSpPr txBox="1"/>
          <p:nvPr/>
        </p:nvSpPr>
        <p:spPr>
          <a:xfrm>
            <a:off x="4462593" y="2563406"/>
            <a:ext cx="256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Space Saving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8EDE5-2514-E921-ED71-2A4F9ED726C3}"/>
              </a:ext>
            </a:extLst>
          </p:cNvPr>
          <p:cNvSpPr txBox="1"/>
          <p:nvPr/>
        </p:nvSpPr>
        <p:spPr>
          <a:xfrm>
            <a:off x="3958929" y="3051942"/>
            <a:ext cx="356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Weather Resistant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6F9D5-6086-6016-1589-C2C478D90C10}"/>
              </a:ext>
            </a:extLst>
          </p:cNvPr>
          <p:cNvSpPr txBox="1"/>
          <p:nvPr/>
        </p:nvSpPr>
        <p:spPr>
          <a:xfrm>
            <a:off x="3995263" y="3557994"/>
            <a:ext cx="349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Removable Heads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1394B-22A5-9C40-1D32-900F0C2F318F}"/>
              </a:ext>
            </a:extLst>
          </p:cNvPr>
          <p:cNvSpPr txBox="1"/>
          <p:nvPr/>
        </p:nvSpPr>
        <p:spPr>
          <a:xfrm>
            <a:off x="3974831" y="4049042"/>
            <a:ext cx="355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Maintenance Free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E3EE7-682E-B4F7-9674-EB8A72B94D16}"/>
              </a:ext>
            </a:extLst>
          </p:cNvPr>
          <p:cNvSpPr txBox="1"/>
          <p:nvPr/>
        </p:nvSpPr>
        <p:spPr>
          <a:xfrm>
            <a:off x="3807094" y="4551369"/>
            <a:ext cx="3871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+mj-lt"/>
              </a:rPr>
              <a:t>Pretuned</a:t>
            </a:r>
            <a:r>
              <a:rPr lang="en-US" sz="3600" dirty="0">
                <a:latin typeface="+mj-lt"/>
              </a:rPr>
              <a:t> &amp; Tunable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35F34-C1B2-F57F-6229-EA135AFEDD58}"/>
              </a:ext>
            </a:extLst>
          </p:cNvPr>
          <p:cNvSpPr txBox="1"/>
          <p:nvPr/>
        </p:nvSpPr>
        <p:spPr>
          <a:xfrm>
            <a:off x="2352530" y="5025807"/>
            <a:ext cx="6828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Compatible with Existing FS2 Drums</a:t>
            </a:r>
          </a:p>
        </p:txBody>
      </p:sp>
    </p:spTree>
    <p:extLst>
      <p:ext uri="{BB962C8B-B14F-4D97-AF65-F5344CB8AC3E}">
        <p14:creationId xmlns:p14="http://schemas.microsoft.com/office/powerpoint/2010/main" val="413617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picture containing cup, drink, plastic, paper cup&#10;&#10;Description automatically generated">
            <a:extLst>
              <a:ext uri="{FF2B5EF4-FFF2-40B4-BE49-F238E27FC236}">
                <a16:creationId xmlns:a16="http://schemas.microsoft.com/office/drawing/2014/main" id="{B7EC7473-813A-6E9D-0498-A171836F0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39" y="2729662"/>
            <a:ext cx="2198476" cy="4221074"/>
          </a:xfrm>
          <a:prstGeom prst="rect">
            <a:avLst/>
          </a:prstGeom>
        </p:spPr>
      </p:pic>
      <p:pic>
        <p:nvPicPr>
          <p:cNvPr id="12" name="Picture 11" descr="A picture containing music&#10;&#10;Description automatically generated">
            <a:extLst>
              <a:ext uri="{FF2B5EF4-FFF2-40B4-BE49-F238E27FC236}">
                <a16:creationId xmlns:a16="http://schemas.microsoft.com/office/drawing/2014/main" id="{E245907A-F97D-C4BF-FB84-BA1E45175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810" y="4199314"/>
            <a:ext cx="3639262" cy="2347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F65E22-5FFC-9A84-B48C-9117CB4E1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492" y="529538"/>
            <a:ext cx="3220508" cy="6421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C460F-E41F-389F-BE54-3F71200C1343}"/>
              </a:ext>
            </a:extLst>
          </p:cNvPr>
          <p:cNvSpPr txBox="1"/>
          <p:nvPr/>
        </p:nvSpPr>
        <p:spPr>
          <a:xfrm>
            <a:off x="3452307" y="2255277"/>
            <a:ext cx="5017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Expanded Range of Sound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4865A-2B23-EE21-84FD-2BD6E3386BE4}"/>
              </a:ext>
            </a:extLst>
          </p:cNvPr>
          <p:cNvSpPr txBox="1"/>
          <p:nvPr/>
        </p:nvSpPr>
        <p:spPr>
          <a:xfrm>
            <a:off x="2725265" y="2772781"/>
            <a:ext cx="6503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Big Potential for Expanded Market</a:t>
            </a:r>
          </a:p>
        </p:txBody>
      </p:sp>
    </p:spTree>
    <p:extLst>
      <p:ext uri="{BB962C8B-B14F-4D97-AF65-F5344CB8AC3E}">
        <p14:creationId xmlns:p14="http://schemas.microsoft.com/office/powerpoint/2010/main" val="9704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79AC2F-A65E-1EBB-4139-FD941D0E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628" y="1110907"/>
            <a:ext cx="3590545" cy="472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81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2FD15C-0248-ABD7-79B9-1D961A803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419" y="1104729"/>
            <a:ext cx="3631115" cy="47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7920038" cy="2387600"/>
          </a:xfrm>
        </p:spPr>
        <p:txBody>
          <a:bodyPr>
            <a:normAutofit/>
          </a:bodyPr>
          <a:lstStyle/>
          <a:p>
            <a:r>
              <a:rPr lang="en-US" dirty="0"/>
              <a:t>Next Up Was the Line of Nesting Drums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012AB-8302-7A55-2876-208ED22C7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69" y="9525"/>
            <a:ext cx="4114800" cy="60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55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896" y="1794076"/>
            <a:ext cx="7920038" cy="128307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Lightweight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picture containing cup, indoor, music, drum&#10;&#10;Description automatically generated">
            <a:extLst>
              <a:ext uri="{FF2B5EF4-FFF2-40B4-BE49-F238E27FC236}">
                <a16:creationId xmlns:a16="http://schemas.microsoft.com/office/drawing/2014/main" id="{F9F131E7-0D1D-45B0-DD66-63AC5A224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881" y="-161925"/>
            <a:ext cx="456977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C834D7-A4A7-1315-69E8-87BBB5D1AF17}"/>
              </a:ext>
            </a:extLst>
          </p:cNvPr>
          <p:cNvSpPr txBox="1">
            <a:spLocks/>
          </p:cNvSpPr>
          <p:nvPr/>
        </p:nvSpPr>
        <p:spPr>
          <a:xfrm>
            <a:off x="3262844" y="2345631"/>
            <a:ext cx="4917721" cy="6930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Pretuned</a:t>
            </a:r>
            <a:endParaRPr lang="en-US" sz="4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098110-3163-AB5E-3323-27BC277CAFA3}"/>
              </a:ext>
            </a:extLst>
          </p:cNvPr>
          <p:cNvSpPr txBox="1">
            <a:spLocks/>
          </p:cNvSpPr>
          <p:nvPr/>
        </p:nvSpPr>
        <p:spPr>
          <a:xfrm>
            <a:off x="1766896" y="2876082"/>
            <a:ext cx="7920038" cy="1101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Easily Cleaned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F618F0-75D5-5084-79E1-0DB5595DF91C}"/>
              </a:ext>
            </a:extLst>
          </p:cNvPr>
          <p:cNvSpPr txBox="1">
            <a:spLocks/>
          </p:cNvSpPr>
          <p:nvPr/>
        </p:nvSpPr>
        <p:spPr>
          <a:xfrm>
            <a:off x="1766896" y="2996264"/>
            <a:ext cx="7920038" cy="10207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400" dirty="0"/>
            </a:br>
            <a:r>
              <a:rPr lang="en-US" sz="4400" dirty="0"/>
              <a:t>Space Saving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2E0AA7-4B73-090F-0978-27D8F1DAA9B0}"/>
              </a:ext>
            </a:extLst>
          </p:cNvPr>
          <p:cNvSpPr txBox="1">
            <a:spLocks/>
          </p:cNvSpPr>
          <p:nvPr/>
        </p:nvSpPr>
        <p:spPr>
          <a:xfrm>
            <a:off x="1766896" y="4017028"/>
            <a:ext cx="7920038" cy="560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Weather Resistant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480268-3538-7AF4-7776-0E01CF98A52E}"/>
              </a:ext>
            </a:extLst>
          </p:cNvPr>
          <p:cNvSpPr txBox="1">
            <a:spLocks/>
          </p:cNvSpPr>
          <p:nvPr/>
        </p:nvSpPr>
        <p:spPr>
          <a:xfrm>
            <a:off x="1766896" y="4569972"/>
            <a:ext cx="7920038" cy="560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Removable Heads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6A6C3B-F5AA-27EF-DBDD-E0B2F80C5AB3}"/>
              </a:ext>
            </a:extLst>
          </p:cNvPr>
          <p:cNvSpPr txBox="1">
            <a:spLocks/>
          </p:cNvSpPr>
          <p:nvPr/>
        </p:nvSpPr>
        <p:spPr>
          <a:xfrm>
            <a:off x="1766896" y="5116432"/>
            <a:ext cx="7920038" cy="5810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Maintenance Free</a:t>
            </a:r>
          </a:p>
        </p:txBody>
      </p:sp>
    </p:spTree>
    <p:extLst>
      <p:ext uri="{BB962C8B-B14F-4D97-AF65-F5344CB8AC3E}">
        <p14:creationId xmlns:p14="http://schemas.microsoft.com/office/powerpoint/2010/main" val="33144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7960"/>
            <a:ext cx="7920038" cy="1136650"/>
          </a:xfrm>
        </p:spPr>
        <p:txBody>
          <a:bodyPr>
            <a:normAutofit/>
          </a:bodyPr>
          <a:lstStyle/>
          <a:p>
            <a:r>
              <a:rPr lang="en-US" dirty="0"/>
              <a:t>You Can’t Tune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A6D96E14-AA72-563A-A53E-913AAE767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321" y="789781"/>
            <a:ext cx="4931532" cy="55578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287DEEA-660C-ACEE-22B2-C365E57AC199}"/>
              </a:ext>
            </a:extLst>
          </p:cNvPr>
          <p:cNvSpPr txBox="1">
            <a:spLocks/>
          </p:cNvSpPr>
          <p:nvPr/>
        </p:nvSpPr>
        <p:spPr>
          <a:xfrm>
            <a:off x="0" y="3494085"/>
            <a:ext cx="7920038" cy="113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Bulky, Heavy Hardware</a:t>
            </a:r>
          </a:p>
        </p:txBody>
      </p:sp>
    </p:spTree>
    <p:extLst>
      <p:ext uri="{BB962C8B-B14F-4D97-AF65-F5344CB8AC3E}">
        <p14:creationId xmlns:p14="http://schemas.microsoft.com/office/powerpoint/2010/main" val="15354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896" y="1794076"/>
            <a:ext cx="7920038" cy="128307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Lightweight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 descr="A picture containing cup, indoor, music, drum&#10;&#10;Description automatically generated">
            <a:extLst>
              <a:ext uri="{FF2B5EF4-FFF2-40B4-BE49-F238E27FC236}">
                <a16:creationId xmlns:a16="http://schemas.microsoft.com/office/drawing/2014/main" id="{F9F131E7-0D1D-45B0-DD66-63AC5A224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881" y="-161925"/>
            <a:ext cx="456977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C834D7-A4A7-1315-69E8-87BBB5D1AF17}"/>
              </a:ext>
            </a:extLst>
          </p:cNvPr>
          <p:cNvSpPr txBox="1">
            <a:spLocks/>
          </p:cNvSpPr>
          <p:nvPr/>
        </p:nvSpPr>
        <p:spPr>
          <a:xfrm>
            <a:off x="3262844" y="2345631"/>
            <a:ext cx="4917721" cy="6930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Pretuned</a:t>
            </a:r>
            <a:endParaRPr lang="en-US" sz="4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098110-3163-AB5E-3323-27BC277CAFA3}"/>
              </a:ext>
            </a:extLst>
          </p:cNvPr>
          <p:cNvSpPr txBox="1">
            <a:spLocks/>
          </p:cNvSpPr>
          <p:nvPr/>
        </p:nvSpPr>
        <p:spPr>
          <a:xfrm>
            <a:off x="1766898" y="2942633"/>
            <a:ext cx="7920038" cy="5810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Easily Cleaned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F618F0-75D5-5084-79E1-0DB5595DF91C}"/>
              </a:ext>
            </a:extLst>
          </p:cNvPr>
          <p:cNvSpPr txBox="1">
            <a:spLocks/>
          </p:cNvSpPr>
          <p:nvPr/>
        </p:nvSpPr>
        <p:spPr>
          <a:xfrm>
            <a:off x="1766896" y="3384346"/>
            <a:ext cx="7920038" cy="632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Space Saving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2E0AA7-4B73-090F-0978-27D8F1DAA9B0}"/>
              </a:ext>
            </a:extLst>
          </p:cNvPr>
          <p:cNvSpPr txBox="1">
            <a:spLocks/>
          </p:cNvSpPr>
          <p:nvPr/>
        </p:nvSpPr>
        <p:spPr>
          <a:xfrm>
            <a:off x="1766896" y="4017028"/>
            <a:ext cx="7920038" cy="560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Weather Resistant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480268-3538-7AF4-7776-0E01CF98A52E}"/>
              </a:ext>
            </a:extLst>
          </p:cNvPr>
          <p:cNvSpPr txBox="1">
            <a:spLocks/>
          </p:cNvSpPr>
          <p:nvPr/>
        </p:nvSpPr>
        <p:spPr>
          <a:xfrm>
            <a:off x="1766896" y="4569972"/>
            <a:ext cx="7920038" cy="560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Removable Heads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6A6C3B-F5AA-27EF-DBDD-E0B2F80C5AB3}"/>
              </a:ext>
            </a:extLst>
          </p:cNvPr>
          <p:cNvSpPr txBox="1">
            <a:spLocks/>
          </p:cNvSpPr>
          <p:nvPr/>
        </p:nvSpPr>
        <p:spPr>
          <a:xfrm>
            <a:off x="1766896" y="5116432"/>
            <a:ext cx="7920038" cy="5810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Maintenance Free</a:t>
            </a:r>
          </a:p>
        </p:txBody>
      </p:sp>
    </p:spTree>
    <p:extLst>
      <p:ext uri="{BB962C8B-B14F-4D97-AF65-F5344CB8AC3E}">
        <p14:creationId xmlns:p14="http://schemas.microsoft.com/office/powerpoint/2010/main" val="36415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403" y="2284804"/>
            <a:ext cx="7920038" cy="1020763"/>
          </a:xfrm>
        </p:spPr>
        <p:txBody>
          <a:bodyPr>
            <a:normAutofit/>
          </a:bodyPr>
          <a:lstStyle/>
          <a:p>
            <a:r>
              <a:rPr lang="en-US" dirty="0"/>
              <a:t>But We Have a Solution!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EC3B60-FF04-A7CD-5C59-8B03D0AEEDBD}"/>
              </a:ext>
            </a:extLst>
          </p:cNvPr>
          <p:cNvSpPr txBox="1">
            <a:spLocks/>
          </p:cNvSpPr>
          <p:nvPr/>
        </p:nvSpPr>
        <p:spPr>
          <a:xfrm>
            <a:off x="-564410" y="3746897"/>
            <a:ext cx="7920038" cy="14620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Sympatico™</a:t>
            </a:r>
          </a:p>
          <a:p>
            <a:r>
              <a:rPr lang="en-US" dirty="0"/>
              <a:t>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998EF-991F-1C8E-CE02-A80D2396B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457" y="1261640"/>
            <a:ext cx="6329543" cy="51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1941515"/>
            <a:ext cx="7920038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 System of Tuned &amp; Tunable Heads and Drums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FCE065-8309-3EDA-E991-A58494C07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76" y="861218"/>
            <a:ext cx="5781650" cy="52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A5A6-E44E-F542-4973-824A3542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2987" y="1941515"/>
            <a:ext cx="7920038" cy="2387600"/>
          </a:xfrm>
        </p:spPr>
        <p:txBody>
          <a:bodyPr>
            <a:normAutofit/>
          </a:bodyPr>
          <a:lstStyle/>
          <a:p>
            <a:r>
              <a:rPr lang="en-US" dirty="0"/>
              <a:t>3 Types of Heads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ED8BF-3595-27D5-D9B8-0021428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79"/>
            <a:ext cx="12192000" cy="102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9F4C-AC9E-AB35-13E6-3ABFC424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237"/>
            <a:ext cx="12192000" cy="10207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78C4106-4BA4-DCE1-0DB2-9984B05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20"/>
            <a:ext cx="4114800" cy="22098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971C28-60B9-BA90-A596-6B040FD6A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2" y="1243012"/>
            <a:ext cx="6528017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D5B621E1C7E248941487BAD2DA8236" ma:contentTypeVersion="17" ma:contentTypeDescription="Create a new document." ma:contentTypeScope="" ma:versionID="0c491e005b97bd85c7c8a104e03b565b">
  <xsd:schema xmlns:xsd="http://www.w3.org/2001/XMLSchema" xmlns:xs="http://www.w3.org/2001/XMLSchema" xmlns:p="http://schemas.microsoft.com/office/2006/metadata/properties" xmlns:ns2="ee5a2d30-1b69-4bbc-a828-cff1e13813d4" xmlns:ns3="777e61dc-7379-42d4-a4d9-cdcfc19bec34" targetNamespace="http://schemas.microsoft.com/office/2006/metadata/properties" ma:root="true" ma:fieldsID="3e8e6c9a095d56b5ee2194da226ad374" ns2:_="" ns3:_="">
    <xsd:import namespace="ee5a2d30-1b69-4bbc-a828-cff1e13813d4"/>
    <xsd:import namespace="777e61dc-7379-42d4-a4d9-cdcfc19bec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dy0v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a2d30-1b69-4bbc-a828-cff1e13813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0505f9b8-88eb-4796-963b-98e1cf31547a}" ma:internalName="TaxCatchAll" ma:showField="CatchAllData" ma:web="ee5a2d30-1b69-4bbc-a828-cff1e13813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e61dc-7379-42d4-a4d9-cdcfc19be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y0v" ma:index="23" nillable="true" ma:displayName="Number" ma:internalName="dy0v">
      <xsd:simpleType>
        <xsd:restriction base="dms:Number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6bbbfa1a-474f-4e0d-9791-5b5d225da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e5a2d30-1b69-4bbc-a828-cff1e13813d4">2KDQWWA6M2HZ-1797715284-132152</_dlc_DocId>
    <_dlc_DocIdUrl xmlns="ee5a2d30-1b69-4bbc-a828-cff1e13813d4">
      <Url>https://rhythmband.sharepoint.com/sites/RBIProductMediaLibrary/_layouts/15/DocIdRedir.aspx?ID=2KDQWWA6M2HZ-1797715284-132152</Url>
      <Description>2KDQWWA6M2HZ-1797715284-132152</Description>
    </_dlc_DocIdUrl>
    <dy0v xmlns="777e61dc-7379-42d4-a4d9-cdcfc19bec34" xsi:nil="true"/>
    <TaxCatchAll xmlns="ee5a2d30-1b69-4bbc-a828-cff1e13813d4" xsi:nil="true"/>
    <lcf76f155ced4ddcb4097134ff3c332f xmlns="777e61dc-7379-42d4-a4d9-cdcfc19bec34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CBBDF0-D082-4232-A41C-F6BE297AAAC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2C340F4-023C-4A6C-A26A-7710D4AEF8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5a2d30-1b69-4bbc-a828-cff1e13813d4"/>
    <ds:schemaRef ds:uri="777e61dc-7379-42d4-a4d9-cdcfc19be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C7B710-848C-44C1-8650-8619B7592873}">
  <ds:schemaRefs>
    <ds:schemaRef ds:uri="http://schemas.microsoft.com/office/2006/metadata/properties"/>
    <ds:schemaRef ds:uri="http://schemas.microsoft.com/office/infopath/2007/PartnerControls"/>
    <ds:schemaRef ds:uri="ee5a2d30-1b69-4bbc-a828-cff1e13813d4"/>
    <ds:schemaRef ds:uri="777e61dc-7379-42d4-a4d9-cdcfc19bec34"/>
  </ds:schemaRefs>
</ds:datastoreItem>
</file>

<file path=customXml/itemProps4.xml><?xml version="1.0" encoding="utf-8"?>
<ds:datastoreItem xmlns:ds="http://schemas.openxmlformats.org/officeDocument/2006/customXml" ds:itemID="{BCCAD921-D06A-44EA-978D-DC608673DD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163</Words>
  <Application>Microsoft Macintosh PowerPoint</Application>
  <PresentationFormat>Widescreen</PresentationFormat>
  <Paragraphs>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Taking Lightweight Hand Percussion to the Next Level</vt:lpstr>
      <vt:lpstr>It all started years ago with the Flex Drum</vt:lpstr>
      <vt:lpstr>Next Up Was the Line of Nesting Drums</vt:lpstr>
      <vt:lpstr>Lightweight </vt:lpstr>
      <vt:lpstr>You Can’t Tune Them</vt:lpstr>
      <vt:lpstr>Lightweight </vt:lpstr>
      <vt:lpstr>But We Have a Solution!</vt:lpstr>
      <vt:lpstr>A System of Tuned &amp; Tunable Heads and Drums</vt:lpstr>
      <vt:lpstr>3 Types of Heads</vt:lpstr>
      <vt:lpstr>Fiber  </vt:lpstr>
      <vt:lpstr>Bright/High  </vt:lpstr>
      <vt:lpstr>Innovative</vt:lpstr>
      <vt:lpstr>6 Different Drums</vt:lpstr>
      <vt:lpstr>Tubadoras</vt:lpstr>
      <vt:lpstr>Gathering Drums</vt:lpstr>
      <vt:lpstr>Nesting Ashikos</vt:lpstr>
      <vt:lpstr>Nesting Djembes</vt:lpstr>
      <vt:lpstr>Nesting Dun Duns</vt:lpstr>
      <vt:lpstr>Nesting Tom-Toms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Lightweight Hand Percussion to the Next Level</dc:title>
  <dc:creator>Jim Rockwell</dc:creator>
  <cp:lastModifiedBy>Jim Rockwell</cp:lastModifiedBy>
  <cp:revision>3</cp:revision>
  <dcterms:created xsi:type="dcterms:W3CDTF">2022-11-03T19:24:33Z</dcterms:created>
  <dcterms:modified xsi:type="dcterms:W3CDTF">2023-04-27T22:01:54Z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0x0101000AD5B621E1C7E248941487BAD2DA8236</vt:lpwstr>
  </property>
  <property fmtid="{D5CDD505-2E9C-101B-9397-08002B2CF9AE}" pid="3" name="_dlc_DocIdItemGuid">
    <vt:lpwstr>db41af21-faa6-472e-9394-659f71cf319c</vt:lpwstr>
  </property>
  <property fmtid="{D5CDD505-2E9C-101B-9397-08002B2CF9AE}" pid="4" name="MediaServiceImageTags">
    <vt:lpwstr/>
  </property>
</Properties>
</file>