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5" r:id="rId3"/>
    <p:sldId id="288" r:id="rId4"/>
    <p:sldId id="290" r:id="rId5"/>
    <p:sldId id="289" r:id="rId6"/>
    <p:sldId id="291" r:id="rId7"/>
    <p:sldId id="292" r:id="rId8"/>
    <p:sldId id="293" r:id="rId9"/>
    <p:sldId id="294" r:id="rId10"/>
    <p:sldId id="295" r:id="rId11"/>
  </p:sldIdLst>
  <p:sldSz cx="7315200" cy="7315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670AEB-FDA7-EA43-897D-9E8F65E0210C}" v="29" dt="2021-01-19T02:26:29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20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197187"/>
            <a:ext cx="6217920" cy="254677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42174"/>
            <a:ext cx="5486400" cy="1766146"/>
          </a:xfrm>
        </p:spPr>
        <p:txBody>
          <a:bodyPr/>
          <a:lstStyle>
            <a:lvl1pPr marL="0" indent="0" algn="ctr">
              <a:buNone/>
              <a:defRPr sz="1920"/>
            </a:lvl1pPr>
            <a:lvl2pPr marL="365760" indent="0" algn="ctr">
              <a:buNone/>
              <a:defRPr sz="1600"/>
            </a:lvl2pPr>
            <a:lvl3pPr marL="731520" indent="0" algn="ctr">
              <a:buNone/>
              <a:defRPr sz="1440"/>
            </a:lvl3pPr>
            <a:lvl4pPr marL="1097280" indent="0" algn="ctr">
              <a:buNone/>
              <a:defRPr sz="1280"/>
            </a:lvl4pPr>
            <a:lvl5pPr marL="1463040" indent="0" algn="ctr">
              <a:buNone/>
              <a:defRPr sz="1280"/>
            </a:lvl5pPr>
            <a:lvl6pPr marL="1828800" indent="0" algn="ctr">
              <a:buNone/>
              <a:defRPr sz="1280"/>
            </a:lvl6pPr>
            <a:lvl7pPr marL="2194560" indent="0" algn="ctr">
              <a:buNone/>
              <a:defRPr sz="1280"/>
            </a:lvl7pPr>
            <a:lvl8pPr marL="2560320" indent="0" algn="ctr">
              <a:buNone/>
              <a:defRPr sz="1280"/>
            </a:lvl8pPr>
            <a:lvl9pPr marL="2926080" indent="0" algn="ctr">
              <a:buNone/>
              <a:defRPr sz="12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3520-EF0B-4D2B-95CF-5DAA1698E453}" type="datetimeFigureOut">
              <a:rPr lang="en-US" smtClean="0"/>
              <a:t>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4174-0B5C-4B64-A66B-1A096974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45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3520-EF0B-4D2B-95CF-5DAA1698E453}" type="datetimeFigureOut">
              <a:rPr lang="en-US" smtClean="0"/>
              <a:t>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4174-0B5C-4B64-A66B-1A096974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37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389467"/>
            <a:ext cx="1577340" cy="61992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89467"/>
            <a:ext cx="4640580" cy="61992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3520-EF0B-4D2B-95CF-5DAA1698E453}" type="datetimeFigureOut">
              <a:rPr lang="en-US" smtClean="0"/>
              <a:t>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4174-0B5C-4B64-A66B-1A096974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13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3520-EF0B-4D2B-95CF-5DAA1698E453}" type="datetimeFigureOut">
              <a:rPr lang="en-US" smtClean="0"/>
              <a:t>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4174-0B5C-4B64-A66B-1A096974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35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823722"/>
            <a:ext cx="6309360" cy="304291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4895429"/>
            <a:ext cx="6309360" cy="1600199"/>
          </a:xfrm>
        </p:spPr>
        <p:txBody>
          <a:bodyPr/>
          <a:lstStyle>
            <a:lvl1pPr marL="0" indent="0">
              <a:buNone/>
              <a:defRPr sz="1920">
                <a:solidFill>
                  <a:schemeClr val="tx1"/>
                </a:solidFill>
              </a:defRPr>
            </a:lvl1pPr>
            <a:lvl2pPr marL="365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3520-EF0B-4D2B-95CF-5DAA1698E453}" type="datetimeFigureOut">
              <a:rPr lang="en-US" smtClean="0"/>
              <a:t>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4174-0B5C-4B64-A66B-1A096974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41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947333"/>
            <a:ext cx="3108960" cy="46414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947333"/>
            <a:ext cx="3108960" cy="46414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3520-EF0B-4D2B-95CF-5DAA1698E453}" type="datetimeFigureOut">
              <a:rPr lang="en-US" smtClean="0"/>
              <a:t>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4174-0B5C-4B64-A66B-1A096974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04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389468"/>
            <a:ext cx="6309360" cy="14139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4" y="1793241"/>
            <a:ext cx="3094672" cy="878839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4" y="2672080"/>
            <a:ext cx="3094672" cy="3930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793241"/>
            <a:ext cx="3109913" cy="878839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2672080"/>
            <a:ext cx="3109913" cy="3930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3520-EF0B-4D2B-95CF-5DAA1698E453}" type="datetimeFigureOut">
              <a:rPr lang="en-US" smtClean="0"/>
              <a:t>1/18/21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4174-0B5C-4B64-A66B-1A096974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26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3520-EF0B-4D2B-95CF-5DAA1698E453}" type="datetimeFigureOut">
              <a:rPr lang="en-US" smtClean="0"/>
              <a:t>1/18/21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4174-0B5C-4B64-A66B-1A096974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62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3520-EF0B-4D2B-95CF-5DAA1698E453}" type="datetimeFigureOut">
              <a:rPr lang="en-US" smtClean="0"/>
              <a:t>1/18/21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4174-0B5C-4B64-A66B-1A096974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17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487680"/>
            <a:ext cx="2359342" cy="170688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1053255"/>
            <a:ext cx="3703320" cy="5198533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2194560"/>
            <a:ext cx="2359342" cy="4065694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3520-EF0B-4D2B-95CF-5DAA1698E453}" type="datetimeFigureOut">
              <a:rPr lang="en-US" smtClean="0"/>
              <a:t>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4174-0B5C-4B64-A66B-1A096974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33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487680"/>
            <a:ext cx="2359342" cy="170688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1053255"/>
            <a:ext cx="3703320" cy="5198533"/>
          </a:xfrm>
        </p:spPr>
        <p:txBody>
          <a:bodyPr anchor="t"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2194560"/>
            <a:ext cx="2359342" cy="4065694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3520-EF0B-4D2B-95CF-5DAA1698E453}" type="datetimeFigureOut">
              <a:rPr lang="en-US" smtClean="0"/>
              <a:t>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4174-0B5C-4B64-A66B-1A096974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31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89468"/>
            <a:ext cx="6309360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947333"/>
            <a:ext cx="6309360" cy="4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6780108"/>
            <a:ext cx="164592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13520-EF0B-4D2B-95CF-5DAA1698E453}" type="datetimeFigureOut">
              <a:rPr lang="en-US" smtClean="0"/>
              <a:t>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6780108"/>
            <a:ext cx="246888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6780108"/>
            <a:ext cx="164592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B4174-0B5C-4B64-A66B-1A0969748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04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31520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73152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" y="0"/>
            <a:ext cx="7313372" cy="7315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523937" cy="73152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255791" cy="73152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2BB79-FE12-47A8-98BA-DAA3A77BCDA9}"/>
              </a:ext>
            </a:extLst>
          </p:cNvPr>
          <p:cNvSpPr txBox="1"/>
          <p:nvPr/>
        </p:nvSpPr>
        <p:spPr>
          <a:xfrm>
            <a:off x="315632" y="1844524"/>
            <a:ext cx="2485255" cy="44325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Triangles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Since setting a new standard for professional triangles in 1980, Grover Pro triangles have become THE choice for percussionists around the globe. These are the very first triangles specifically engineered to produce a wide and varied array of overtones, critical for creating a musically pleasing sonority. Simply put,  our triangles are considered the “Stradivarius” of triangles!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1DDB1C-1935-479F-8BA3-5966C3375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9884" y="1210566"/>
            <a:ext cx="2361893" cy="93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A0B236-B5FD-49F4-8D67-693A19A62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9" b="4589"/>
          <a:stretch/>
        </p:blipFill>
        <p:spPr>
          <a:xfrm>
            <a:off x="2142376" y="2141008"/>
            <a:ext cx="5031269" cy="456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74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" y="0"/>
            <a:ext cx="7313372" cy="7315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523937" cy="73152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255791" cy="73152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2BB79-FE12-47A8-98BA-DAA3A77BCDA9}"/>
              </a:ext>
            </a:extLst>
          </p:cNvPr>
          <p:cNvSpPr txBox="1"/>
          <p:nvPr/>
        </p:nvSpPr>
        <p:spPr>
          <a:xfrm>
            <a:off x="315632" y="1844524"/>
            <a:ext cx="2485255" cy="4801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Sound Values™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Beaters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A basic set of quality triangle beaters.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Recognizing that not everyone needs a complete set of six beaters, the three most popular sizes of our Alloy 303™ models make up the Sound Values line.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1DDB1C-1935-479F-8BA3-5966C3375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9884" y="1210566"/>
            <a:ext cx="2361893" cy="93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A0B236-B5FD-49F4-8D67-693A19A62F28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9383" y="2595640"/>
            <a:ext cx="3120185" cy="448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5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" y="0"/>
            <a:ext cx="7313372" cy="7315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523937" cy="73152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255791" cy="73152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2BB79-FE12-47A8-98BA-DAA3A77BCDA9}"/>
              </a:ext>
            </a:extLst>
          </p:cNvPr>
          <p:cNvSpPr txBox="1"/>
          <p:nvPr/>
        </p:nvSpPr>
        <p:spPr>
          <a:xfrm>
            <a:off x="315632" y="1844524"/>
            <a:ext cx="2485255" cy="48012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Bronze Pro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Hammered™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Triangles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Ideal for professionals and percussionists who demand an instrument capable of full expression and ultimate musicality.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The flagship of the Grover Pro triangle line, our Bronze Pro™ Hammered Triangles are painstakingly hammered to produce a reverberating richness that’s unparalleled. Well suited for discriminating professionals who demand a world-class instrument capable of full expression and finessed musicality.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1DDB1C-1935-479F-8BA3-5966C3375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9884" y="1210566"/>
            <a:ext cx="2361893" cy="93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A0B236-B5FD-49F4-8D67-693A19A62F28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3656" y="2743200"/>
            <a:ext cx="5253293" cy="480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6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" y="0"/>
            <a:ext cx="7313372" cy="7315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523937" cy="73152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255791" cy="73152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2BB79-FE12-47A8-98BA-DAA3A77BCDA9}"/>
              </a:ext>
            </a:extLst>
          </p:cNvPr>
          <p:cNvSpPr txBox="1"/>
          <p:nvPr/>
        </p:nvSpPr>
        <p:spPr>
          <a:xfrm>
            <a:off x="315632" y="1844524"/>
            <a:ext cx="2485255" cy="48012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Super-Overtone™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Triangles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Creates wide spectrum overtone resonance throughout an expanded dynamic range.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Our original product, Super-Overtone™ triangles sport a wide spectrum of overtones with a large dynamic range. Abundant acoustic energy is produced by these triangles, eliminating the need to overplay.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1DDB1C-1935-479F-8BA3-5966C3375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9884" y="1210566"/>
            <a:ext cx="2361893" cy="93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A0B236-B5FD-49F4-8D67-693A19A62F28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8560" y="2787267"/>
            <a:ext cx="4857832" cy="443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73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" y="0"/>
            <a:ext cx="7313372" cy="7315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523937" cy="73152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255791" cy="73152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2BB79-FE12-47A8-98BA-DAA3A77BCDA9}"/>
              </a:ext>
            </a:extLst>
          </p:cNvPr>
          <p:cNvSpPr txBox="1"/>
          <p:nvPr/>
        </p:nvSpPr>
        <p:spPr>
          <a:xfrm>
            <a:off x="315632" y="1844524"/>
            <a:ext cx="2485255" cy="48012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Bronze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Hammered Lite™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Triangles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Enhanced production of primary and secondary harmonics.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The Bronze Hammered Lite Triangles to produce a lighter spectrum of audible overtones. The tonal properties can best be described as resonant with a wide array of audible harmonics.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1DDB1C-1935-479F-8BA3-5966C3375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9884" y="1210566"/>
            <a:ext cx="2361893" cy="93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A0B236-B5FD-49F4-8D67-693A19A62F28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7668" y="2853370"/>
            <a:ext cx="4881938" cy="446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90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" y="0"/>
            <a:ext cx="7313372" cy="7315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523937" cy="73152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255791" cy="73152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2BB79-FE12-47A8-98BA-DAA3A77BCDA9}"/>
              </a:ext>
            </a:extLst>
          </p:cNvPr>
          <p:cNvSpPr txBox="1"/>
          <p:nvPr/>
        </p:nvSpPr>
        <p:spPr>
          <a:xfrm>
            <a:off x="315632" y="1844524"/>
            <a:ext cx="2485255" cy="4801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Bronze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Series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Triangles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Perfect for lighter applications and small ensembles.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These triangles fill a need for lighter sounding triangles with a focused sound. Perfect for players searching for a resonant, clear tone.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1DDB1C-1935-479F-8BA3-5966C3375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9884" y="1210566"/>
            <a:ext cx="2361893" cy="93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A0B236-B5FD-49F4-8D67-693A19A62F28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7668" y="2853370"/>
            <a:ext cx="4881937" cy="446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82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" y="0"/>
            <a:ext cx="7313372" cy="7315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523937" cy="73152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255791" cy="73152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2BB79-FE12-47A8-98BA-DAA3A77BCDA9}"/>
              </a:ext>
            </a:extLst>
          </p:cNvPr>
          <p:cNvSpPr txBox="1"/>
          <p:nvPr/>
        </p:nvSpPr>
        <p:spPr>
          <a:xfrm>
            <a:off x="315632" y="1844524"/>
            <a:ext cx="2485255" cy="4801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Super Deluxe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Beater Set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Our most popular sizes and styles in one set!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This special set of twelve beaters contains three different models of beater, including our popular Alloy 303™ straight rod beaters, our Stainless-Steel Tubular beaters, and our heavy-wall Brass Tubular beaters.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1DDB1C-1935-479F-8BA3-5966C3375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9884" y="1210566"/>
            <a:ext cx="2361893" cy="93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A0B236-B5FD-49F4-8D67-693A19A62F28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5060" y="4545794"/>
            <a:ext cx="3970140" cy="264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79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" y="0"/>
            <a:ext cx="7313372" cy="7315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523937" cy="73152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255791" cy="73152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2BB79-FE12-47A8-98BA-DAA3A77BCDA9}"/>
              </a:ext>
            </a:extLst>
          </p:cNvPr>
          <p:cNvSpPr txBox="1"/>
          <p:nvPr/>
        </p:nvSpPr>
        <p:spPr>
          <a:xfrm>
            <a:off x="315632" y="1844524"/>
            <a:ext cx="2485255" cy="4801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Alloy 303™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Beaters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Traditional style triangle beaters.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Traditional in design, Alloy 303 Beaters are made from a stainless steel alloy. Their extra length makes it easy to play rolls and intricate rhythms.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1DDB1C-1935-479F-8BA3-5966C3375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9884" y="1210566"/>
            <a:ext cx="2361893" cy="93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A0B236-B5FD-49F4-8D67-693A19A62F28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9123" y="2666082"/>
            <a:ext cx="2794216" cy="444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87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" y="0"/>
            <a:ext cx="7313372" cy="7315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523937" cy="73152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255791" cy="73152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2BB79-FE12-47A8-98BA-DAA3A77BCDA9}"/>
              </a:ext>
            </a:extLst>
          </p:cNvPr>
          <p:cNvSpPr txBox="1"/>
          <p:nvPr/>
        </p:nvSpPr>
        <p:spPr>
          <a:xfrm>
            <a:off x="315632" y="1844524"/>
            <a:ext cx="2485255" cy="48012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Stainless Steel Tubular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Beaters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Contemporary style triangle beaters.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These contemporary style beaters feature a stainless steel tubular beater face isolated from a core shaft using a special rubber compound. These beaters produce a great array of spectral overtones from triangles thanks to the heavier and larger beater face.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1DDB1C-1935-479F-8BA3-5966C3375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9884" y="1210566"/>
            <a:ext cx="2361893" cy="93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A0B236-B5FD-49F4-8D67-693A19A62F28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62743">
            <a:off x="3597533" y="4136619"/>
            <a:ext cx="4040355" cy="269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24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" y="0"/>
            <a:ext cx="7313372" cy="7315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523937" cy="73152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255791" cy="73152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2BB79-FE12-47A8-98BA-DAA3A77BCDA9}"/>
              </a:ext>
            </a:extLst>
          </p:cNvPr>
          <p:cNvSpPr txBox="1"/>
          <p:nvPr/>
        </p:nvSpPr>
        <p:spPr>
          <a:xfrm>
            <a:off x="315632" y="1844524"/>
            <a:ext cx="2485255" cy="4801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Brass Tubular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Beaters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Designed for pronounced overtone production.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Contemporary in design, our brass tubular triangle beaters will bring out the overtones more than a traditional style beater. They produce a sonorous shimmer immediately upon impact with minimal contact sound.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1DDB1C-1935-479F-8BA3-5966C3375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9884" y="1210566"/>
            <a:ext cx="2361893" cy="93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A0B236-B5FD-49F4-8D67-693A19A62F28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2977" y="2262194"/>
            <a:ext cx="3120185" cy="468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78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D5B621E1C7E248941487BAD2DA8236" ma:contentTypeVersion="13" ma:contentTypeDescription="Create a new document." ma:contentTypeScope="" ma:versionID="0d1e41ec623fa455a0fabc26ca411cfe">
  <xsd:schema xmlns:xsd="http://www.w3.org/2001/XMLSchema" xmlns:xs="http://www.w3.org/2001/XMLSchema" xmlns:p="http://schemas.microsoft.com/office/2006/metadata/properties" xmlns:ns2="ee5a2d30-1b69-4bbc-a828-cff1e13813d4" xmlns:ns3="777e61dc-7379-42d4-a4d9-cdcfc19bec34" targetNamespace="http://schemas.microsoft.com/office/2006/metadata/properties" ma:root="true" ma:fieldsID="05815ace2448de04c0160faf232e0be6" ns2:_="" ns3:_="">
    <xsd:import namespace="ee5a2d30-1b69-4bbc-a828-cff1e13813d4"/>
    <xsd:import namespace="777e61dc-7379-42d4-a4d9-cdcfc19bec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dy0v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5a2d30-1b69-4bbc-a828-cff1e13813d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7e61dc-7379-42d4-a4d9-cdcfc19bec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y0v" ma:index="23" nillable="true" ma:displayName="Number" ma:internalName="dy0v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e5a2d30-1b69-4bbc-a828-cff1e13813d4">2KDQWWA6M2HZ-1797715284-9425</_dlc_DocId>
    <_dlc_DocIdUrl xmlns="ee5a2d30-1b69-4bbc-a828-cff1e13813d4">
      <Url>https://rhythmband.sharepoint.com/sites/RBIProductMediaLibrary/_layouts/15/DocIdRedir.aspx?ID=2KDQWWA6M2HZ-1797715284-9425</Url>
      <Description>2KDQWWA6M2HZ-1797715284-9425</Description>
    </_dlc_DocIdUrl>
    <dy0v xmlns="777e61dc-7379-42d4-a4d9-cdcfc19bec34" xsi:nil="true"/>
  </documentManagement>
</p:properties>
</file>

<file path=customXml/itemProps1.xml><?xml version="1.0" encoding="utf-8"?>
<ds:datastoreItem xmlns:ds="http://schemas.openxmlformats.org/officeDocument/2006/customXml" ds:itemID="{228A5606-4C67-4C72-A69F-C23C110C7988}"/>
</file>

<file path=customXml/itemProps2.xml><?xml version="1.0" encoding="utf-8"?>
<ds:datastoreItem xmlns:ds="http://schemas.openxmlformats.org/officeDocument/2006/customXml" ds:itemID="{FA3FB6DF-99B1-4D44-83BE-369401589030}"/>
</file>

<file path=customXml/itemProps3.xml><?xml version="1.0" encoding="utf-8"?>
<ds:datastoreItem xmlns:ds="http://schemas.openxmlformats.org/officeDocument/2006/customXml" ds:itemID="{251D3B9A-A9C7-451D-B8CD-DEB9C536E927}"/>
</file>

<file path=customXml/itemProps4.xml><?xml version="1.0" encoding="utf-8"?>
<ds:datastoreItem xmlns:ds="http://schemas.openxmlformats.org/officeDocument/2006/customXml" ds:itemID="{3E20E9F1-89AF-4657-A788-508D22273B59}"/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481</Words>
  <Application>Microsoft Macintosh PowerPoint</Application>
  <PresentationFormat>Custom</PresentationFormat>
  <Paragraphs>41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Kirkpatrick</dc:creator>
  <cp:lastModifiedBy>RBI Music - Marketing</cp:lastModifiedBy>
  <cp:revision>7</cp:revision>
  <dcterms:created xsi:type="dcterms:W3CDTF">2021-01-13T19:27:23Z</dcterms:created>
  <dcterms:modified xsi:type="dcterms:W3CDTF">2021-01-19T02:27:33Z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0x0101000AD5B621E1C7E248941487BAD2DA8236</vt:lpwstr>
  </property>
  <property fmtid="{D5CDD505-2E9C-101B-9397-08002B2CF9AE}" pid="3" name="_dlc_DocIdItemGuid">
    <vt:lpwstr>9e6de46e-10ee-4d35-a4b1-7b56ccc61356</vt:lpwstr>
  </property>
</Properties>
</file>