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88" r:id="rId4"/>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4996A-B2BC-3E4C-85A3-830B4A8360FF}" v="14" dt="2021-01-19T14:58:30.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16" d="100"/>
          <a:sy n="116" d="100"/>
        </p:scale>
        <p:origin x="10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197187"/>
            <a:ext cx="6217920" cy="254677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3842174"/>
            <a:ext cx="5486400" cy="176614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513520-EF0B-4D2B-95CF-5DAA1698E453}"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173144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513520-EF0B-4D2B-95CF-5DAA1698E453}"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153823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389467"/>
            <a:ext cx="157734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389467"/>
            <a:ext cx="464058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513520-EF0B-4D2B-95CF-5DAA1698E453}"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288551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513520-EF0B-4D2B-95CF-5DAA1698E453}"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421653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823722"/>
            <a:ext cx="6309360" cy="304291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4895429"/>
            <a:ext cx="6309360" cy="160019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513520-EF0B-4D2B-95CF-5DAA1698E453}"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362224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513520-EF0B-4D2B-95CF-5DAA1698E453}"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58810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389468"/>
            <a:ext cx="630936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1793241"/>
            <a:ext cx="3094672"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2672080"/>
            <a:ext cx="3094672"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1793241"/>
            <a:ext cx="3109913"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2672080"/>
            <a:ext cx="3109913"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513520-EF0B-4D2B-95CF-5DAA1698E453}" type="datetimeFigureOut">
              <a:rPr lang="en-US" smtClean="0"/>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71442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513520-EF0B-4D2B-95CF-5DAA1698E453}" type="datetimeFigureOut">
              <a:rPr lang="en-US" smtClean="0"/>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301476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13520-EF0B-4D2B-95CF-5DAA1698E453}" type="datetimeFigureOut">
              <a:rPr lang="en-US" smtClean="0"/>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57071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053255"/>
            <a:ext cx="370332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C513520-EF0B-4D2B-95CF-5DAA1698E453}"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32470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053255"/>
            <a:ext cx="3703320" cy="519853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C513520-EF0B-4D2B-95CF-5DAA1698E453}"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4174-0B5C-4B64-A66B-1A096974804D}" type="slidenum">
              <a:rPr lang="en-US" smtClean="0"/>
              <a:t>‹#›</a:t>
            </a:fld>
            <a:endParaRPr lang="en-US"/>
          </a:p>
        </p:txBody>
      </p:sp>
    </p:spTree>
    <p:extLst>
      <p:ext uri="{BB962C8B-B14F-4D97-AF65-F5344CB8AC3E}">
        <p14:creationId xmlns:p14="http://schemas.microsoft.com/office/powerpoint/2010/main" val="329923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89468"/>
            <a:ext cx="630936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947333"/>
            <a:ext cx="630936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6780108"/>
            <a:ext cx="164592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0C513520-EF0B-4D2B-95CF-5DAA1698E453}" type="datetimeFigureOut">
              <a:rPr lang="en-US" smtClean="0"/>
              <a:t>1/19/21</a:t>
            </a:fld>
            <a:endParaRPr lang="en-US"/>
          </a:p>
        </p:txBody>
      </p:sp>
      <p:sp>
        <p:nvSpPr>
          <p:cNvPr id="5" name="Footer Placeholder 4"/>
          <p:cNvSpPr>
            <a:spLocks noGrp="1"/>
          </p:cNvSpPr>
          <p:nvPr>
            <p:ph type="ftr" sz="quarter" idx="3"/>
          </p:nvPr>
        </p:nvSpPr>
        <p:spPr>
          <a:xfrm>
            <a:off x="2423160" y="6780108"/>
            <a:ext cx="246888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6780108"/>
            <a:ext cx="164592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D53B4174-0B5C-4B64-A66B-1A096974804D}" type="slidenum">
              <a:rPr lang="en-US" smtClean="0"/>
              <a:t>‹#›</a:t>
            </a:fld>
            <a:endParaRPr lang="en-US"/>
          </a:p>
        </p:txBody>
      </p:sp>
    </p:spTree>
    <p:extLst>
      <p:ext uri="{BB962C8B-B14F-4D97-AF65-F5344CB8AC3E}">
        <p14:creationId xmlns:p14="http://schemas.microsoft.com/office/powerpoint/2010/main" val="2914004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 y="0"/>
            <a:ext cx="7313372"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523937" cy="73152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255791" cy="73152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4B2BB79-FE12-47A8-98BA-DAA3A77BCDA9}"/>
              </a:ext>
            </a:extLst>
          </p:cNvPr>
          <p:cNvSpPr txBox="1"/>
          <p:nvPr/>
        </p:nvSpPr>
        <p:spPr>
          <a:xfrm>
            <a:off x="315632" y="1844524"/>
            <a:ext cx="2485255" cy="4432578"/>
          </a:xfrm>
          <a:prstGeom prst="rect">
            <a:avLst/>
          </a:prstGeom>
        </p:spPr>
        <p:txBody>
          <a:bodyPr vert="horz" lIns="91440" tIns="45720" rIns="91440" bIns="45720" rtlCol="0">
            <a:normAutofit/>
          </a:bodyPr>
          <a:lstStyle/>
          <a:p>
            <a:pPr defTabSz="914400">
              <a:lnSpc>
                <a:spcPct val="90000"/>
              </a:lnSpc>
              <a:spcAft>
                <a:spcPts val="600"/>
              </a:spcAft>
            </a:pPr>
            <a:r>
              <a:rPr lang="en-US" sz="3200" dirty="0"/>
              <a:t>Blocks</a:t>
            </a:r>
          </a:p>
          <a:p>
            <a:r>
              <a:rPr lang="en-US" dirty="0"/>
              <a:t>Grover Pro woodblocks and temple blocks are made from renewable hardwoods that provide the “woody” full bodied sound that professionals demand. Made in the USA, these products have features superior in design and functionality to the competition.</a:t>
            </a:r>
          </a:p>
        </p:txBody>
      </p:sp>
      <p:pic>
        <p:nvPicPr>
          <p:cNvPr id="1026" name="Picture 2">
            <a:extLst>
              <a:ext uri="{FF2B5EF4-FFF2-40B4-BE49-F238E27FC236}">
                <a16:creationId xmlns:a16="http://schemas.microsoft.com/office/drawing/2014/main" id="{CF1DDB1C-1935-479F-8BA3-5966C3375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49884" y="1210566"/>
            <a:ext cx="2361893" cy="9304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AB90389-ED5C-2D45-8933-F118231F2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663" y="2049459"/>
            <a:ext cx="3803574" cy="1866754"/>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6E348E76-2F4C-8C4B-AE33-04104B0D4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403" y="3769974"/>
            <a:ext cx="3092628" cy="3448280"/>
          </a:xfrm>
          <a:prstGeom prst="rect">
            <a:avLst/>
          </a:prstGeom>
        </p:spPr>
      </p:pic>
    </p:spTree>
    <p:extLst>
      <p:ext uri="{BB962C8B-B14F-4D97-AF65-F5344CB8AC3E}">
        <p14:creationId xmlns:p14="http://schemas.microsoft.com/office/powerpoint/2010/main" val="65127419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 y="0"/>
            <a:ext cx="7313372"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523937" cy="73152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255791" cy="73152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4B2BB79-FE12-47A8-98BA-DAA3A77BCDA9}"/>
              </a:ext>
            </a:extLst>
          </p:cNvPr>
          <p:cNvSpPr txBox="1"/>
          <p:nvPr/>
        </p:nvSpPr>
        <p:spPr>
          <a:xfrm>
            <a:off x="315632" y="1844524"/>
            <a:ext cx="2485255" cy="4801230"/>
          </a:xfrm>
          <a:prstGeom prst="rect">
            <a:avLst/>
          </a:prstGeom>
        </p:spPr>
        <p:txBody>
          <a:bodyPr vert="horz" lIns="91440" tIns="45720" rIns="91440" bIns="45720" rtlCol="0">
            <a:normAutofit/>
          </a:bodyPr>
          <a:lstStyle/>
          <a:p>
            <a:pPr defTabSz="914400">
              <a:lnSpc>
                <a:spcPct val="90000"/>
              </a:lnSpc>
              <a:spcAft>
                <a:spcPts val="600"/>
              </a:spcAft>
            </a:pPr>
            <a:r>
              <a:rPr lang="en-US" sz="3200" dirty="0"/>
              <a:t>Wood Blocks</a:t>
            </a:r>
          </a:p>
          <a:p>
            <a:pPr defTabSz="914400">
              <a:lnSpc>
                <a:spcPct val="90000"/>
              </a:lnSpc>
              <a:spcAft>
                <a:spcPts val="600"/>
              </a:spcAft>
            </a:pPr>
            <a:r>
              <a:rPr lang="en-US" b="1" dirty="0"/>
              <a:t>New England rock maple blocks.</a:t>
            </a:r>
          </a:p>
          <a:p>
            <a:pPr defTabSz="914400">
              <a:lnSpc>
                <a:spcPct val="90000"/>
              </a:lnSpc>
              <a:spcAft>
                <a:spcPts val="600"/>
              </a:spcAft>
            </a:pPr>
            <a:r>
              <a:rPr lang="en-US" dirty="0"/>
              <a:t>Our blocks are full and naturally “woody” sounding. They have the ability to speak with a whisper or attack with a loud cutting “bark”. Internal mounting hardware is provided on both sides of every Grover Pro wood block, making placement options virtually unlimited!</a:t>
            </a:r>
          </a:p>
        </p:txBody>
      </p:sp>
      <p:pic>
        <p:nvPicPr>
          <p:cNvPr id="1026" name="Picture 2">
            <a:extLst>
              <a:ext uri="{FF2B5EF4-FFF2-40B4-BE49-F238E27FC236}">
                <a16:creationId xmlns:a16="http://schemas.microsoft.com/office/drawing/2014/main" id="{CF1DDB1C-1935-479F-8BA3-5966C3375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49884" y="1210566"/>
            <a:ext cx="2361893" cy="9304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A0B236-B5FD-49F4-8D67-693A19A62F28}"/>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3009165" y="2327489"/>
            <a:ext cx="4306035" cy="4801230"/>
          </a:xfrm>
          <a:prstGeom prst="rect">
            <a:avLst/>
          </a:prstGeom>
        </p:spPr>
      </p:pic>
    </p:spTree>
    <p:extLst>
      <p:ext uri="{BB962C8B-B14F-4D97-AF65-F5344CB8AC3E}">
        <p14:creationId xmlns:p14="http://schemas.microsoft.com/office/powerpoint/2010/main" val="3297463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 y="0"/>
            <a:ext cx="7313372"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523937" cy="73152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255791" cy="73152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4B2BB79-FE12-47A8-98BA-DAA3A77BCDA9}"/>
              </a:ext>
            </a:extLst>
          </p:cNvPr>
          <p:cNvSpPr txBox="1"/>
          <p:nvPr/>
        </p:nvSpPr>
        <p:spPr>
          <a:xfrm>
            <a:off x="315632" y="1844524"/>
            <a:ext cx="2485255" cy="4801230"/>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3200" dirty="0"/>
              <a:t>Temple Blocks - Standard</a:t>
            </a:r>
          </a:p>
          <a:p>
            <a:pPr defTabSz="914400">
              <a:lnSpc>
                <a:spcPct val="90000"/>
              </a:lnSpc>
              <a:spcAft>
                <a:spcPts val="600"/>
              </a:spcAft>
            </a:pPr>
            <a:r>
              <a:rPr lang="en-US" b="1" dirty="0"/>
              <a:t>5-pc standard set.</a:t>
            </a:r>
          </a:p>
          <a:p>
            <a:pPr defTabSz="914400">
              <a:lnSpc>
                <a:spcPct val="90000"/>
              </a:lnSpc>
              <a:spcAft>
                <a:spcPts val="600"/>
              </a:spcAft>
            </a:pPr>
            <a:r>
              <a:rPr lang="en-US" dirty="0"/>
              <a:t>Made from high quality Baltic birch for strength, durability, and resonant sound characteristics. Each block is graduated in size and tuned so that each set is tonally matched for consistent intervals between blocks. Our temple blocks have a full, focused sound and exemplify the benchmark of quality.</a:t>
            </a:r>
          </a:p>
        </p:txBody>
      </p:sp>
      <p:pic>
        <p:nvPicPr>
          <p:cNvPr id="1026" name="Picture 2">
            <a:extLst>
              <a:ext uri="{FF2B5EF4-FFF2-40B4-BE49-F238E27FC236}">
                <a16:creationId xmlns:a16="http://schemas.microsoft.com/office/drawing/2014/main" id="{CF1DDB1C-1935-479F-8BA3-5966C3375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49884" y="1210566"/>
            <a:ext cx="2361893" cy="9304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A0B236-B5FD-49F4-8D67-693A19A62F28}"/>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2408825" y="4261582"/>
            <a:ext cx="4857832" cy="2384172"/>
          </a:xfrm>
          <a:prstGeom prst="rect">
            <a:avLst/>
          </a:prstGeom>
        </p:spPr>
      </p:pic>
    </p:spTree>
    <p:extLst>
      <p:ext uri="{BB962C8B-B14F-4D97-AF65-F5344CB8AC3E}">
        <p14:creationId xmlns:p14="http://schemas.microsoft.com/office/powerpoint/2010/main" val="22714734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D5B621E1C7E248941487BAD2DA8236" ma:contentTypeVersion="13" ma:contentTypeDescription="Create a new document." ma:contentTypeScope="" ma:versionID="0d1e41ec623fa455a0fabc26ca411cfe">
  <xsd:schema xmlns:xsd="http://www.w3.org/2001/XMLSchema" xmlns:xs="http://www.w3.org/2001/XMLSchema" xmlns:p="http://schemas.microsoft.com/office/2006/metadata/properties" xmlns:ns2="ee5a2d30-1b69-4bbc-a828-cff1e13813d4" xmlns:ns3="777e61dc-7379-42d4-a4d9-cdcfc19bec34" targetNamespace="http://schemas.microsoft.com/office/2006/metadata/properties" ma:root="true" ma:fieldsID="05815ace2448de04c0160faf232e0be6" ns2:_="" ns3:_="">
    <xsd:import namespace="ee5a2d30-1b69-4bbc-a828-cff1e13813d4"/>
    <xsd:import namespace="777e61dc-7379-42d4-a4d9-cdcfc19bec3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MediaServiceAutoKeyPoints" minOccurs="0"/>
                <xsd:element ref="ns3:MediaServiceKeyPoints" minOccurs="0"/>
                <xsd:element ref="ns3:dy0v"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2d30-1b69-4bbc-a828-cff1e13813d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7e61dc-7379-42d4-a4d9-cdcfc19bec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dy0v" ma:index="23" nillable="true" ma:displayName="Number" ma:internalName="dy0v">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e5a2d30-1b69-4bbc-a828-cff1e13813d4">2KDQWWA6M2HZ-1797715284-9396</_dlc_DocId>
    <_dlc_DocIdUrl xmlns="ee5a2d30-1b69-4bbc-a828-cff1e13813d4">
      <Url>https://rhythmband.sharepoint.com/sites/RBIProductMediaLibrary/_layouts/15/DocIdRedir.aspx?ID=2KDQWWA6M2HZ-1797715284-9396</Url>
      <Description>2KDQWWA6M2HZ-1797715284-9396</Description>
    </_dlc_DocIdUrl>
    <dy0v xmlns="777e61dc-7379-42d4-a4d9-cdcfc19bec34" xsi:nil="true"/>
  </documentManagement>
</p:properties>
</file>

<file path=customXml/itemProps1.xml><?xml version="1.0" encoding="utf-8"?>
<ds:datastoreItem xmlns:ds="http://schemas.openxmlformats.org/officeDocument/2006/customXml" ds:itemID="{AD19A9AC-E8BF-4542-8112-FFF06CAE52F1}"/>
</file>

<file path=customXml/itemProps2.xml><?xml version="1.0" encoding="utf-8"?>
<ds:datastoreItem xmlns:ds="http://schemas.openxmlformats.org/officeDocument/2006/customXml" ds:itemID="{8A00EA9F-BADB-4EA7-8267-5D94848E9000}"/>
</file>

<file path=customXml/itemProps3.xml><?xml version="1.0" encoding="utf-8"?>
<ds:datastoreItem xmlns:ds="http://schemas.openxmlformats.org/officeDocument/2006/customXml" ds:itemID="{581B51C7-E936-4A5A-A0F6-62EA6FAADA13}"/>
</file>

<file path=customXml/itemProps4.xml><?xml version="1.0" encoding="utf-8"?>
<ds:datastoreItem xmlns:ds="http://schemas.openxmlformats.org/officeDocument/2006/customXml" ds:itemID="{19FDFE33-8104-4539-8EE0-1B77702CE97B}"/>
</file>

<file path=docProps/app.xml><?xml version="1.0" encoding="utf-8"?>
<Properties xmlns="http://schemas.openxmlformats.org/officeDocument/2006/extended-properties" xmlns:vt="http://schemas.openxmlformats.org/officeDocument/2006/docPropsVTypes">
  <TotalTime>275</TotalTime>
  <Words>162</Words>
  <Application>Microsoft Macintosh PowerPoint</Application>
  <PresentationFormat>Custom</PresentationFormat>
  <Paragraphs>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Kirkpatrick</dc:creator>
  <cp:lastModifiedBy>RBI Music - Marketing</cp:lastModifiedBy>
  <cp:revision>7</cp:revision>
  <dcterms:created xsi:type="dcterms:W3CDTF">2021-01-13T19:27:23Z</dcterms:created>
  <dcterms:modified xsi:type="dcterms:W3CDTF">2021-01-19T15:00:02Z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0x0101000AD5B621E1C7E248941487BAD2DA8236</vt:lpwstr>
  </property>
  <property fmtid="{D5CDD505-2E9C-101B-9397-08002B2CF9AE}" pid="3" name="_dlc_DocIdItemGuid">
    <vt:lpwstr>9bd1b3d6-dc75-4308-a222-8512ecb17575</vt:lpwstr>
  </property>
</Properties>
</file>